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738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208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399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53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985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26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24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1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42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64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5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16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40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3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38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8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4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705784B-324A-4CCA-942A-0E93B0EE360E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E5663E-CDC8-459F-AFA2-AEEAB1A14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804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Atomic Theory 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208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Answer the following questions about </a:t>
            </a:r>
            <a:r>
              <a:rPr lang="en-US" b="1" dirty="0" smtClean="0">
                <a:solidFill>
                  <a:srgbClr val="FFC000"/>
                </a:solidFill>
              </a:rPr>
              <a:t>A neutral atom with 20 protons and 21 neutrons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1235243"/>
            <a:ext cx="10131425" cy="45559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What is the name of the element?</a:t>
            </a:r>
          </a:p>
          <a:p>
            <a:r>
              <a:rPr lang="en-US" sz="2800" dirty="0" smtClean="0"/>
              <a:t>What is the mass number? What is the atomic number?</a:t>
            </a:r>
          </a:p>
          <a:p>
            <a:r>
              <a:rPr lang="en-US" sz="2800" dirty="0" smtClean="0"/>
              <a:t>Is it an ion? How do you know?</a:t>
            </a:r>
          </a:p>
          <a:p>
            <a:r>
              <a:rPr lang="en-US" sz="2800" dirty="0" smtClean="0"/>
              <a:t>What would happen if you added a: proton, neutron, electron?</a:t>
            </a:r>
          </a:p>
          <a:p>
            <a:r>
              <a:rPr lang="en-US" sz="2800" dirty="0" smtClean="0"/>
              <a:t>What would a possible isotope of this element look like?</a:t>
            </a:r>
          </a:p>
          <a:p>
            <a:r>
              <a:rPr lang="en-US" sz="2800" dirty="0" smtClean="0"/>
              <a:t>Write out the electron configuration for this element.</a:t>
            </a:r>
          </a:p>
          <a:p>
            <a:r>
              <a:rPr lang="en-US" sz="2800" dirty="0" smtClean="0"/>
              <a:t>Draw the orbital notation for this element.</a:t>
            </a:r>
          </a:p>
          <a:p>
            <a:r>
              <a:rPr lang="en-US" sz="2800" dirty="0" smtClean="0"/>
              <a:t>How many valence electrons does this element have?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9515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32084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Answer the following questions about </a:t>
            </a:r>
            <a:r>
              <a:rPr lang="en-US" b="1" dirty="0" smtClean="0">
                <a:solidFill>
                  <a:srgbClr val="FFC000"/>
                </a:solidFill>
              </a:rPr>
              <a:t>An atom with 15 protons and 18 electrons 31 neutrons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1235243"/>
            <a:ext cx="10131425" cy="45559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What is the name of the element?</a:t>
            </a:r>
          </a:p>
          <a:p>
            <a:r>
              <a:rPr lang="en-US" sz="2800" dirty="0" smtClean="0"/>
              <a:t>What is the mass number? What is the atomic number?</a:t>
            </a:r>
          </a:p>
          <a:p>
            <a:r>
              <a:rPr lang="en-US" sz="2800" dirty="0" smtClean="0"/>
              <a:t>Is it an ion? How do you know?</a:t>
            </a:r>
          </a:p>
          <a:p>
            <a:r>
              <a:rPr lang="en-US" sz="2800" dirty="0" smtClean="0"/>
              <a:t>What would happen if you added a: proton, neutron, electron?</a:t>
            </a:r>
          </a:p>
          <a:p>
            <a:r>
              <a:rPr lang="en-US" sz="2800" dirty="0" smtClean="0"/>
              <a:t>What would a possible isotope of this element look like?</a:t>
            </a:r>
          </a:p>
          <a:p>
            <a:r>
              <a:rPr lang="en-US" sz="2800" dirty="0" smtClean="0"/>
              <a:t>Write out the electron configuration for this element.</a:t>
            </a:r>
          </a:p>
          <a:p>
            <a:r>
              <a:rPr lang="en-US" sz="2800" dirty="0" smtClean="0"/>
              <a:t>Draw the orbital notation for this element.</a:t>
            </a:r>
          </a:p>
          <a:p>
            <a:r>
              <a:rPr lang="en-US" sz="2800" dirty="0" smtClean="0"/>
              <a:t>How many valence electrons does this element have?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5594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19</TotalTime>
  <Words>195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Celestial</vt:lpstr>
      <vt:lpstr>Atomic Theory Warm Ups</vt:lpstr>
      <vt:lpstr>Answer the following questions about A neutral atom with 20 protons and 21 neutrons</vt:lpstr>
      <vt:lpstr>Answer the following questions about An atom with 15 protons and 18 electrons 31 neutrons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Rowland Webb</dc:creator>
  <cp:lastModifiedBy>Rowland Webb</cp:lastModifiedBy>
  <cp:revision>3</cp:revision>
  <dcterms:created xsi:type="dcterms:W3CDTF">2015-09-09T13:10:30Z</dcterms:created>
  <dcterms:modified xsi:type="dcterms:W3CDTF">2015-09-09T13:29:59Z</dcterms:modified>
</cp:coreProperties>
</file>