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D93AF-E11E-4DCA-B184-664FB3179A15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36B7-A2C0-439D-9D24-7EDD53F11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CD37-1EE3-4133-996B-A1AEEA5877CC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EE544-6277-4890-897D-058399D9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A44B-6CEA-4871-A841-0A8A9C089573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BF04-2AD7-4D8B-8446-A9785109E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09AD-F34B-40FE-BD9A-569D659F1C62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E72EA-CB49-4DE0-812C-8330AC8A1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C831-AD05-48A4-A07B-497F6173CABA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6344E-D852-400A-B9F4-C83E48C03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D382E-A5CE-4B45-A7D4-F650FF92F1F2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136F-85D1-428B-8220-7B3EDF1B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95B73-03B1-4749-B65E-4C6B42254E33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A0243-554F-49F8-BE9B-B71D5229E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C539C-F39A-46EE-A176-5F49F989209D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C20E-DB4D-41A0-ACCC-D7BAED845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52857-D787-413D-B8A4-890086B0F554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7476-7539-4046-BB52-B56592C1B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5C19-B313-4D90-96EC-3B7C228E7C12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BC63C-D3A1-412A-9CAA-5933C4527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DD317-843A-474D-A9B7-0F0C89C0DCDF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29173-901F-4EC4-B138-71739BE25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A6C669-7A36-4A26-A0E8-4DAF3C6B664C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057E95-B03C-482A-A1AE-7FC5ADAE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Cheeto Lab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Measure about 3 </a:t>
            </a:r>
            <a:r>
              <a:rPr lang="en-US" dirty="0" err="1" smtClean="0"/>
              <a:t>mL</a:t>
            </a:r>
            <a:r>
              <a:rPr lang="en-US" dirty="0" smtClean="0"/>
              <a:t> of water, using the graduated cylinder and pour it into the test tube.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Record the initial temperature of the water.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Set up the equipment as shown by your teacher.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Light the </a:t>
            </a:r>
            <a:r>
              <a:rPr lang="en-US" dirty="0" err="1" smtClean="0"/>
              <a:t>cheeto</a:t>
            </a:r>
            <a:r>
              <a:rPr lang="en-US" dirty="0" smtClean="0"/>
              <a:t> on fire.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Once it burns out completely, record the final temperature of the water.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Calculate how many </a:t>
            </a:r>
            <a:r>
              <a:rPr lang="en-US" b="1" dirty="0" smtClean="0">
                <a:solidFill>
                  <a:srgbClr val="FF0000"/>
                </a:solidFill>
              </a:rPr>
              <a:t>CALORIES</a:t>
            </a:r>
            <a:r>
              <a:rPr lang="en-US" dirty="0" smtClean="0"/>
              <a:t> were given off by the </a:t>
            </a:r>
            <a:r>
              <a:rPr lang="en-US" dirty="0" err="1" smtClean="0"/>
              <a:t>cheeto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 lab write-up: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Data Table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Calculations</a:t>
            </a:r>
          </a:p>
          <a:p>
            <a:pPr marL="1371600" lvl="2" indent="-457200" eaLnBrk="1" fontAlgn="auto" hangingPunct="1">
              <a:spcAft>
                <a:spcPts val="0"/>
              </a:spcAft>
              <a:buFont typeface="Arial" charset="0"/>
              <a:buAutoNum type="arabicParenR"/>
              <a:defRPr/>
            </a:pPr>
            <a:r>
              <a:rPr lang="en-US" dirty="0" err="1" smtClean="0">
                <a:sym typeface="Wingdings" pitchFamily="2" charset="2"/>
              </a:rPr>
              <a:t>mL</a:t>
            </a:r>
            <a:r>
              <a:rPr lang="en-US" dirty="0" smtClean="0">
                <a:sym typeface="Wingdings" pitchFamily="2" charset="2"/>
              </a:rPr>
              <a:t>  g</a:t>
            </a:r>
          </a:p>
          <a:p>
            <a:pPr marL="1371600" lvl="2" indent="-457200" eaLnBrk="1" fontAlgn="auto" hangingPunct="1">
              <a:spcAft>
                <a:spcPts val="0"/>
              </a:spcAft>
              <a:buFont typeface="Arial" charset="0"/>
              <a:buAutoNum type="arabicParenR" startAt="2"/>
              <a:defRPr/>
            </a:pPr>
            <a:r>
              <a:rPr lang="en-US" dirty="0" smtClean="0">
                <a:sym typeface="Wingdings" pitchFamily="2" charset="2"/>
              </a:rPr>
              <a:t>q = </a:t>
            </a:r>
            <a:r>
              <a:rPr lang="en-US" dirty="0" err="1" smtClean="0">
                <a:sym typeface="Wingdings" pitchFamily="2" charset="2"/>
              </a:rPr>
              <a:t>mC∆T</a:t>
            </a:r>
            <a:endParaRPr lang="en-US" dirty="0" smtClean="0">
              <a:sym typeface="Wingdings" pitchFamily="2" charset="2"/>
            </a:endParaRPr>
          </a:p>
          <a:p>
            <a:pPr marL="1371600" lvl="2" indent="-457200" eaLnBrk="1" fontAlgn="auto" hangingPunct="1">
              <a:spcAft>
                <a:spcPts val="0"/>
              </a:spcAft>
              <a:buFont typeface="Arial" charset="0"/>
              <a:buAutoNum type="arabicParenR" startAt="2"/>
              <a:defRPr/>
            </a:pPr>
            <a:r>
              <a:rPr lang="en-US" dirty="0" smtClean="0">
                <a:sym typeface="Wingdings" pitchFamily="2" charset="2"/>
              </a:rPr>
              <a:t>J  cal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Conclusion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Sources of Error</a:t>
            </a:r>
          </a:p>
        </p:txBody>
      </p:sp>
      <p:pic>
        <p:nvPicPr>
          <p:cNvPr id="2052" name="Picture 2" descr="http://www.taquitos.net/im/sn/Cheetos-D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113" y="4419600"/>
            <a:ext cx="20208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2895600" y="4953000"/>
            <a:ext cx="41068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(Density of water = 1 g/mL)</a:t>
            </a:r>
          </a:p>
          <a:p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station needs:</a:t>
            </a:r>
          </a:p>
          <a:p>
            <a:pPr lvl="1" eaLnBrk="1" hangingPunct="1"/>
            <a:r>
              <a:rPr lang="en-US" smtClean="0"/>
              <a:t>Pie tin with paper clip taped to it</a:t>
            </a:r>
          </a:p>
          <a:p>
            <a:pPr lvl="1" eaLnBrk="1" hangingPunct="1"/>
            <a:r>
              <a:rPr lang="en-US" smtClean="0"/>
              <a:t>10 mL grad cylinder</a:t>
            </a:r>
          </a:p>
          <a:p>
            <a:pPr lvl="1" eaLnBrk="1" hangingPunct="1"/>
            <a:r>
              <a:rPr lang="en-US" smtClean="0"/>
              <a:t>Small test tube</a:t>
            </a:r>
          </a:p>
          <a:p>
            <a:pPr lvl="1" eaLnBrk="1" hangingPunct="1"/>
            <a:r>
              <a:rPr lang="en-US" smtClean="0"/>
              <a:t>Book of matches</a:t>
            </a:r>
          </a:p>
          <a:p>
            <a:pPr lvl="1" eaLnBrk="1" hangingPunct="1"/>
            <a:r>
              <a:rPr lang="en-US" smtClean="0"/>
              <a:t>Thermometer</a:t>
            </a:r>
          </a:p>
          <a:p>
            <a:pPr lvl="1" eaLnBrk="1" hangingPunct="1"/>
            <a:r>
              <a:rPr lang="en-US" smtClean="0"/>
              <a:t>Test tube holder</a:t>
            </a:r>
          </a:p>
          <a:p>
            <a:pPr lvl="1" eaLnBrk="1" hangingPunct="1"/>
            <a:r>
              <a:rPr lang="en-US" smtClean="0"/>
              <a:t>Dixie cup with SMALL cheetos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CHEETO LAB!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Calculate how many </a:t>
            </a:r>
            <a:r>
              <a:rPr lang="en-US" b="1" smtClean="0">
                <a:solidFill>
                  <a:srgbClr val="FF0000"/>
                </a:solidFill>
              </a:rPr>
              <a:t>CALORIES</a:t>
            </a:r>
            <a:r>
              <a:rPr lang="en-US" smtClean="0"/>
              <a:t> were given off by the cheeto.</a:t>
            </a:r>
          </a:p>
          <a:p>
            <a:pPr eaLnBrk="1" hangingPunct="1"/>
            <a:r>
              <a:rPr lang="en-US" smtClean="0"/>
              <a:t>For lab write-up:</a:t>
            </a:r>
          </a:p>
          <a:p>
            <a:pPr lvl="1" eaLnBrk="1" hangingPunct="1"/>
            <a:r>
              <a:rPr lang="en-US" smtClean="0"/>
              <a:t>Procedure</a:t>
            </a:r>
          </a:p>
          <a:p>
            <a:pPr lvl="1" eaLnBrk="1" hangingPunct="1"/>
            <a:r>
              <a:rPr lang="en-US" smtClean="0"/>
              <a:t>Data Table</a:t>
            </a:r>
          </a:p>
          <a:p>
            <a:pPr lvl="1" eaLnBrk="1" hangingPunct="1"/>
            <a:r>
              <a:rPr lang="en-US" smtClean="0"/>
              <a:t>Calculations  </a:t>
            </a:r>
            <a:r>
              <a:rPr lang="en-US" b="1" smtClean="0">
                <a:solidFill>
                  <a:srgbClr val="FF0000"/>
                </a:solidFill>
              </a:rPr>
              <a:t>(Density of water = 1 g/mL)</a:t>
            </a:r>
            <a:endParaRPr lang="en-US" smtClean="0"/>
          </a:p>
          <a:p>
            <a:pPr lvl="1" eaLnBrk="1" hangingPunct="1"/>
            <a:r>
              <a:rPr lang="en-US" smtClean="0"/>
              <a:t>Conclusion</a:t>
            </a:r>
          </a:p>
          <a:p>
            <a:pPr lvl="1" eaLnBrk="1" hangingPunct="1"/>
            <a:r>
              <a:rPr lang="en-US" smtClean="0"/>
              <a:t>Sources of Error</a:t>
            </a:r>
          </a:p>
        </p:txBody>
      </p:sp>
      <p:pic>
        <p:nvPicPr>
          <p:cNvPr id="4100" name="Picture 2" descr="http://www.taquitos.net/im/sn/Cheetos-D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438400"/>
            <a:ext cx="1603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166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Cheeto Lab</vt:lpstr>
      <vt:lpstr>Materials</vt:lpstr>
      <vt:lpstr>CHEETO LAB!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Cheeto Lab</dc:title>
  <dc:creator>WCPSS</dc:creator>
  <cp:lastModifiedBy>rwebb3</cp:lastModifiedBy>
  <cp:revision>22</cp:revision>
  <dcterms:created xsi:type="dcterms:W3CDTF">2010-04-28T19:11:34Z</dcterms:created>
  <dcterms:modified xsi:type="dcterms:W3CDTF">2015-05-04T15:41:33Z</dcterms:modified>
</cp:coreProperties>
</file>