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1" r:id="rId13"/>
    <p:sldId id="270" r:id="rId14"/>
    <p:sldId id="266" r:id="rId15"/>
    <p:sldId id="272" r:id="rId16"/>
    <p:sldId id="265" r:id="rId17"/>
    <p:sldId id="26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2A80-0C09-48A1-AEAD-C234168D4F0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8D41-52DA-4474-98DF-27A6C9B0A1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61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Magnetism occurs when domains </a:t>
            </a:r>
            <a:br>
              <a:rPr lang="en-US" dirty="0" smtClean="0"/>
            </a:br>
            <a:r>
              <a:rPr lang="en-US" dirty="0" smtClean="0"/>
              <a:t>“line up” with an external magnetic field</a:t>
            </a:r>
            <a:endParaRPr lang="en-US" dirty="0"/>
          </a:p>
        </p:txBody>
      </p:sp>
      <p:pic>
        <p:nvPicPr>
          <p:cNvPr id="14338" name="Picture 2" descr="http://www.magnet.fsu.edu/education/tutorials/magnetacademy/magnets/images/magnets-doma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9031" y="1930789"/>
            <a:ext cx="2720147" cy="37788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9574"/>
            <a:ext cx="9244418" cy="4839786"/>
          </a:xfrm>
        </p:spPr>
      </p:pic>
    </p:spTree>
    <p:extLst>
      <p:ext uri="{BB962C8B-B14F-4D97-AF65-F5344CB8AC3E}">
        <p14:creationId xmlns:p14="http://schemas.microsoft.com/office/powerpoint/2010/main" val="28234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Hand Rule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right had Rule can be used do figure out which direction the magnetic field is moving in based on the direction of the current moving through the wire.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Hand Rule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557322"/>
            <a:ext cx="7739194" cy="4592017"/>
          </a:xfrm>
        </p:spPr>
      </p:pic>
    </p:spTree>
    <p:extLst>
      <p:ext uri="{BB962C8B-B14F-4D97-AF65-F5344CB8AC3E}">
        <p14:creationId xmlns:p14="http://schemas.microsoft.com/office/powerpoint/2010/main" val="1104026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Hand Rule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1279936"/>
            <a:ext cx="6629400" cy="5578064"/>
          </a:xfrm>
        </p:spPr>
      </p:pic>
    </p:spTree>
    <p:extLst>
      <p:ext uri="{BB962C8B-B14F-4D97-AF65-F5344CB8AC3E}">
        <p14:creationId xmlns:p14="http://schemas.microsoft.com/office/powerpoint/2010/main" val="1201235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iron core of a transformer is normally a complete ring with two coils wound on it. One is connected to a source of electrical power and is called the 'primary coil'; the other supplies the power to a load and is called the 'secondary coil'. </a:t>
            </a:r>
            <a:r>
              <a:rPr lang="en-US" sz="2400"/>
              <a:t>The </a:t>
            </a:r>
            <a:r>
              <a:rPr lang="en-US" sz="2400" smtClean="0"/>
              <a:t>magnetization </a:t>
            </a:r>
            <a:r>
              <a:rPr lang="en-US" sz="2400" dirty="0"/>
              <a:t>due to the current in the primary coil runs all the way round the </a:t>
            </a:r>
            <a:r>
              <a:rPr lang="en-US" sz="2400" dirty="0" smtClean="0"/>
              <a:t>ring.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The primary and secondary coils can be wound anywhere on the ring, because the iron carries the changes in </a:t>
            </a:r>
            <a:r>
              <a:rPr lang="en-US" dirty="0" smtClean="0"/>
              <a:t>magnetization </a:t>
            </a:r>
            <a:r>
              <a:rPr lang="en-US" dirty="0"/>
              <a:t>from one coil to the other. There is no electrical connection between the two coils. However they are connected by the magnetic field in the iron core.</a:t>
            </a:r>
          </a:p>
        </p:txBody>
      </p:sp>
    </p:spTree>
    <p:extLst>
      <p:ext uri="{BB962C8B-B14F-4D97-AF65-F5344CB8AC3E}">
        <p14:creationId xmlns:p14="http://schemas.microsoft.com/office/powerpoint/2010/main" val="31281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When there is a steady current in the primary there is no effect in the secondary, but there is an effect in the secondary if the current in the primary is changing. A changing current in the primary induces an </a:t>
            </a:r>
            <a:r>
              <a:rPr lang="en-US" sz="2400" dirty="0" err="1"/>
              <a:t>e.m.f</a:t>
            </a:r>
            <a:r>
              <a:rPr lang="en-US" sz="2400" dirty="0"/>
              <a:t>. in the secondary. If the secondary is connected to a circuit then there is a current flow. 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step-down transformer of 1,200 turns on the primary coil connected to 240 V </a:t>
            </a:r>
            <a:r>
              <a:rPr lang="en-US" dirty="0" err="1"/>
              <a:t>a.c</a:t>
            </a:r>
            <a:r>
              <a:rPr lang="en-US" dirty="0"/>
              <a:t>. will produce 2 V </a:t>
            </a:r>
            <a:r>
              <a:rPr lang="en-US" dirty="0" err="1"/>
              <a:t>a.c</a:t>
            </a:r>
            <a:r>
              <a:rPr lang="en-US" dirty="0"/>
              <a:t>. across a 10-turn secondary (provided the energy losses are minimal) and so light a 2 V lamp.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A step-up transformer with 1,000 turns on the primary fed by 200 V </a:t>
            </a:r>
            <a:r>
              <a:rPr lang="en-US" dirty="0" err="1"/>
              <a:t>a.c</a:t>
            </a:r>
            <a:r>
              <a:rPr lang="en-US" dirty="0"/>
              <a:t>. and a 10,000-turn secondary will give a voltage of 2,000 V </a:t>
            </a:r>
            <a:r>
              <a:rPr lang="en-US" dirty="0" err="1"/>
              <a:t>a.c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281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down transformer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1391066"/>
            <a:ext cx="6305199" cy="4735098"/>
          </a:xfrm>
        </p:spPr>
      </p:pic>
    </p:spTree>
    <p:extLst>
      <p:ext uri="{BB962C8B-B14F-4D97-AF65-F5344CB8AC3E}">
        <p14:creationId xmlns:p14="http://schemas.microsoft.com/office/powerpoint/2010/main" val="193774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up transformer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8880" y="1518400"/>
            <a:ext cx="3636645" cy="405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7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Number of turns is directly proportional to Voltage and inversely proportional </a:t>
            </a:r>
            <a:r>
              <a:rPr lang="en-US" sz="4400" smtClean="0"/>
              <a:t>to Current.</a:t>
            </a:r>
            <a:endParaRPr lang="en-US" sz="4400" dirty="0" smtClean="0"/>
          </a:p>
          <a:p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6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Magnetic domains within crystals</a:t>
            </a:r>
            <a:br>
              <a:rPr lang="en-US" dirty="0" smtClean="0"/>
            </a:br>
            <a:r>
              <a:rPr lang="en-US" dirty="0" smtClean="0"/>
              <a:t>The dark lines are the domains.</a:t>
            </a:r>
            <a:endParaRPr lang="en-US" dirty="0"/>
          </a:p>
        </p:txBody>
      </p:sp>
      <p:pic>
        <p:nvPicPr>
          <p:cNvPr id="11266" name="Picture 2" descr="http://upload.wikimedia.org/wikipedia/commons/thumb/b/b4/NdFeB-Domains.jpg/220px-NdFeB-Doma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0745" y="1881808"/>
            <a:ext cx="5382214" cy="4403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Magnetic field around a bar magnet</a:t>
            </a:r>
            <a:br>
              <a:rPr lang="en-US" dirty="0" smtClean="0"/>
            </a:br>
            <a:r>
              <a:rPr lang="en-US" dirty="0" err="1" smtClean="0"/>
              <a:t>nonuniform</a:t>
            </a:r>
            <a:r>
              <a:rPr lang="en-US" dirty="0" smtClean="0"/>
              <a:t> field</a:t>
            </a:r>
            <a:endParaRPr lang="en-US" dirty="0"/>
          </a:p>
        </p:txBody>
      </p:sp>
      <p:pic>
        <p:nvPicPr>
          <p:cNvPr id="15362" name="Picture 2" descr="http://upload.wikimedia.org/wikipedia/commons/thumb/0/0c/VFPt_cylindrical_magnet_thumb.svg/250px-VFPt_cylindrical_magnet_thumb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363" y="1961321"/>
            <a:ext cx="4477416" cy="3367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Magnetic field around </a:t>
            </a:r>
            <a:br>
              <a:rPr lang="en-US" dirty="0" smtClean="0"/>
            </a:br>
            <a:r>
              <a:rPr lang="en-US" dirty="0" smtClean="0"/>
              <a:t>horseshoe magnet</a:t>
            </a:r>
            <a:endParaRPr lang="en-US" dirty="0"/>
          </a:p>
        </p:txBody>
      </p:sp>
      <p:pic>
        <p:nvPicPr>
          <p:cNvPr id="16386" name="Picture 2" descr="http://hendrix2.uoregon.edu/~dlivelyb/phys161/images/horshoe_m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2065" y="1923272"/>
            <a:ext cx="4479235" cy="3878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Magnetic field between opposite poles</a:t>
            </a:r>
            <a:endParaRPr lang="en-US" dirty="0"/>
          </a:p>
        </p:txBody>
      </p:sp>
      <p:pic>
        <p:nvPicPr>
          <p:cNvPr id="17410" name="Picture 2" descr="http://bugman123.com/Physics/OppositePoles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3843" y="2345639"/>
            <a:ext cx="4664765" cy="3498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field between like poles</a:t>
            </a:r>
            <a:endParaRPr lang="en-US" dirty="0"/>
          </a:p>
        </p:txBody>
      </p:sp>
      <p:pic>
        <p:nvPicPr>
          <p:cNvPr id="18434" name="Picture 2" descr="http://www.matsuk12.us/cms/lib/AK01000953/Centricity/Domain/1802/Magnet/repul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113" y="1826797"/>
            <a:ext cx="5400956" cy="4004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Uniform magnetic field between opposite poles</a:t>
            </a:r>
            <a:endParaRPr lang="en-US" dirty="0"/>
          </a:p>
        </p:txBody>
      </p:sp>
      <p:pic>
        <p:nvPicPr>
          <p:cNvPr id="19458" name="Picture 2" descr="http://t0.gstatic.com/images?q=tbn:ANd9GcQeiHRef93xg40BogqvlnLpJa2m1THrnvpIh5w9L02DLuxT7663fOkpEMcG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2340" y="1748320"/>
            <a:ext cx="5472400" cy="3923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a magnet produces two new magnets each with two poles</a:t>
            </a:r>
            <a:endParaRPr lang="en-US" dirty="0"/>
          </a:p>
        </p:txBody>
      </p:sp>
      <p:pic>
        <p:nvPicPr>
          <p:cNvPr id="20482" name="Picture 2" descr="http://www.splung.com/fields/images/barscu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3314" y="1779725"/>
            <a:ext cx="5938163" cy="3918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20428"/>
            <a:ext cx="3200400" cy="4274820"/>
          </a:xfrm>
        </p:spPr>
      </p:pic>
    </p:spTree>
    <p:extLst>
      <p:ext uri="{BB962C8B-B14F-4D97-AF65-F5344CB8AC3E}">
        <p14:creationId xmlns:p14="http://schemas.microsoft.com/office/powerpoint/2010/main" val="226068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332</Words>
  <Application>Microsoft Office PowerPoint</Application>
  <PresentationFormat>On-screen Show (4:3)</PresentationFormat>
  <Paragraphs>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Magnetism occurs when domains  “line up” with an external magnetic field</vt:lpstr>
      <vt:lpstr>Magnetic domains within crystals The dark lines are the domains.</vt:lpstr>
      <vt:lpstr>Magnetic field around a bar magnet nonuniform field</vt:lpstr>
      <vt:lpstr>Magnetic field around  horseshoe magnet</vt:lpstr>
      <vt:lpstr>Magnetic field between opposite poles</vt:lpstr>
      <vt:lpstr>Magnetic field between like poles</vt:lpstr>
      <vt:lpstr>Uniform magnetic field between opposite poles</vt:lpstr>
      <vt:lpstr>Breaking a magnet produces two new magnets each with two poles</vt:lpstr>
      <vt:lpstr>Electromagnet</vt:lpstr>
      <vt:lpstr>Electromagnet</vt:lpstr>
      <vt:lpstr>Right Hand Rule</vt:lpstr>
      <vt:lpstr>Right Hand Rule</vt:lpstr>
      <vt:lpstr>Right Hand Rule</vt:lpstr>
      <vt:lpstr>Transformer</vt:lpstr>
      <vt:lpstr>Transformer</vt:lpstr>
      <vt:lpstr>Step down transformer</vt:lpstr>
      <vt:lpstr>Step up transformer</vt:lpstr>
      <vt:lpstr>Transformers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 occurs when domains  “line up” with an external magnetic field</dc:title>
  <dc:creator>David</dc:creator>
  <cp:lastModifiedBy>Rowland Webb</cp:lastModifiedBy>
  <cp:revision>10</cp:revision>
  <dcterms:created xsi:type="dcterms:W3CDTF">2012-12-16T17:24:34Z</dcterms:created>
  <dcterms:modified xsi:type="dcterms:W3CDTF">2017-05-24T13:59:31Z</dcterms:modified>
</cp:coreProperties>
</file>