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meet the teacher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name is Mr. Rowland Webb- Chemistry/Physics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7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degrees in:</a:t>
            </a:r>
          </a:p>
          <a:p>
            <a:r>
              <a:rPr lang="en-US" sz="3200" dirty="0" smtClean="0"/>
              <a:t>Chemistry- University of Virginia</a:t>
            </a:r>
          </a:p>
          <a:p>
            <a:r>
              <a:rPr lang="en-US" sz="3200" dirty="0" smtClean="0"/>
              <a:t>K-12 Physics- George Washington University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2530">
            <a:off x="620422" y="4400408"/>
            <a:ext cx="1901211" cy="190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9741">
            <a:off x="3533293" y="4573078"/>
            <a:ext cx="2281168" cy="1714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3613">
            <a:off x="6418603" y="4452345"/>
            <a:ext cx="3181350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4121">
            <a:off x="10156661" y="3736254"/>
            <a:ext cx="16383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have been in education for 10+ years</a:t>
            </a:r>
          </a:p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year being a Wakefield Wolverine</a:t>
            </a:r>
          </a:p>
          <a:p>
            <a:r>
              <a:rPr lang="en-US" sz="3200" dirty="0" smtClean="0"/>
              <a:t>I have taught in Virginia (Prince William County), DC (Charter School System), Ohio- Cleveland (Charter School System)</a:t>
            </a:r>
          </a:p>
          <a:p>
            <a:r>
              <a:rPr lang="en-US" sz="3200" dirty="0" smtClean="0"/>
              <a:t>I am a husband and father of twins.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9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find the student Parent Handbook on the school website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8" t="7659" r="1552" b="4861"/>
          <a:stretch/>
        </p:blipFill>
        <p:spPr>
          <a:xfrm>
            <a:off x="1380472" y="1981504"/>
            <a:ext cx="8213557" cy="47413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35579" y="2614863"/>
            <a:ext cx="1700463" cy="1652337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1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Expectations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914" t="12362" r="8131" b="10921"/>
          <a:stretch/>
        </p:blipFill>
        <p:spPr>
          <a:xfrm>
            <a:off x="4556579" y="1689499"/>
            <a:ext cx="6785192" cy="51685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found in the Student Parent Handbook.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6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Non-Negotiables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 OR PASS - If you are in the halls, you must have a pass and it must be presented when requested by an adult.</a:t>
            </a:r>
          </a:p>
          <a:p>
            <a:r>
              <a:rPr lang="en-US" dirty="0"/>
              <a:t>STAY OR PAY - If students are out of place and are approached by any adult, they must remain in the presence of that individual until the issue is resolved.</a:t>
            </a:r>
          </a:p>
          <a:p>
            <a:r>
              <a:rPr lang="en-US" dirty="0"/>
              <a:t>COMPLY OR GOODBYE - Students are expected to follow the rules while on campus. Failure to comply with reasonable requests may result in OSS.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 TIME OR SERVE TIME - Students are expected to get to class on time. Failure to comply will result in ASD, Saturday Detention, and OSS.</a:t>
            </a:r>
          </a:p>
          <a:p>
            <a:r>
              <a:rPr lang="en-US" dirty="0"/>
              <a:t>TRUTH OR CONSEQUENCES - Students are expected to display the highest level of integrity. Cheating, lying, stealing, &amp; falsification will not be tolerated.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1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join Remind.com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Text @</a:t>
            </a:r>
            <a:r>
              <a:rPr lang="en-US" sz="4800" dirty="0" smtClean="0"/>
              <a:t>72d4e (chemistry) or @999hd (physics) to: </a:t>
            </a:r>
          </a:p>
          <a:p>
            <a:pPr marL="0" indent="0">
              <a:buNone/>
            </a:pPr>
            <a:r>
              <a:rPr lang="en-US" sz="4800" dirty="0" smtClean="0"/>
              <a:t>919-800-0608</a:t>
            </a:r>
            <a:r>
              <a:rPr lang="en-US" sz="4800" dirty="0" smtClean="0"/>
              <a:t>.</a:t>
            </a:r>
          </a:p>
          <a:p>
            <a:r>
              <a:rPr lang="en-US" sz="3200" dirty="0" smtClean="0"/>
              <a:t>This gives you student reminders of tests, quizzes, homework, and other updates.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22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Log onto </a:t>
            </a:r>
            <a:r>
              <a:rPr lang="en-US" sz="5400" b="1" dirty="0" smtClean="0"/>
              <a:t>www.m.socrative.com</a:t>
            </a:r>
            <a:r>
              <a:rPr lang="en-US" sz="5400" dirty="0" smtClean="0"/>
              <a:t> and join </a:t>
            </a:r>
            <a:r>
              <a:rPr lang="en-US" sz="5400" b="1" dirty="0" smtClean="0"/>
              <a:t>room </a:t>
            </a:r>
            <a:r>
              <a:rPr lang="en-US" sz="7200" b="1" dirty="0" smtClean="0"/>
              <a:t>971959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974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361</TotalTime>
  <Words>183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Welcome to meet the teacher night</vt:lpstr>
      <vt:lpstr>Qualifications</vt:lpstr>
      <vt:lpstr>About me</vt:lpstr>
      <vt:lpstr>You can find the student Parent Handbook on the school website</vt:lpstr>
      <vt:lpstr>Student Expectations</vt:lpstr>
      <vt:lpstr>Student Non-Negotiables</vt:lpstr>
      <vt:lpstr>To join Remind.com</vt:lpstr>
      <vt:lpstr>Parent Quiz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meet the teacher night</dc:title>
  <dc:creator>Rowland Webb</dc:creator>
  <cp:lastModifiedBy>Rowland Webb</cp:lastModifiedBy>
  <cp:revision>10</cp:revision>
  <dcterms:created xsi:type="dcterms:W3CDTF">2015-09-17T14:17:58Z</dcterms:created>
  <dcterms:modified xsi:type="dcterms:W3CDTF">2016-01-28T22:52:28Z</dcterms:modified>
</cp:coreProperties>
</file>